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58" r:id="rId21"/>
    <p:sldId id="446" r:id="rId22"/>
    <p:sldId id="454" r:id="rId23"/>
    <p:sldId id="441" r:id="rId24"/>
    <p:sldId id="431" r:id="rId25"/>
    <p:sldId id="407" r:id="rId26"/>
    <p:sldId id="408" r:id="rId27"/>
    <p:sldId id="433" r:id="rId28"/>
    <p:sldId id="439" r:id="rId29"/>
    <p:sldId id="450" r:id="rId30"/>
    <p:sldId id="432" r:id="rId31"/>
    <p:sldId id="437" r:id="rId32"/>
    <p:sldId id="453" r:id="rId33"/>
    <p:sldId id="452" r:id="rId34"/>
    <p:sldId id="455" r:id="rId35"/>
    <p:sldId id="449" r:id="rId36"/>
    <p:sldId id="456" r:id="rId37"/>
    <p:sldId id="451" r:id="rId38"/>
    <p:sldId id="417" r:id="rId39"/>
    <p:sldId id="438" r:id="rId40"/>
    <p:sldId id="457" r:id="rId41"/>
    <p:sldId id="440" r:id="rId42"/>
    <p:sldId id="447" r:id="rId43"/>
    <p:sldId id="448" r:id="rId44"/>
    <p:sldId id="442" r:id="rId45"/>
    <p:sldId id="443" r:id="rId46"/>
    <p:sldId id="444" r:id="rId47"/>
    <p:sldId id="445" r:id="rId48"/>
    <p:sldId id="436" r:id="rId49"/>
    <p:sldId id="423" r:id="rId50"/>
    <p:sldId id="412" r:id="rId51"/>
    <p:sldId id="425" r:id="rId52"/>
    <p:sldId id="424" r:id="rId53"/>
    <p:sldId id="422" r:id="rId54"/>
    <p:sldId id="420" r:id="rId55"/>
    <p:sldId id="413" r:id="rId56"/>
    <p:sldId id="418" r:id="rId57"/>
    <p:sldId id="426" r:id="rId58"/>
    <p:sldId id="434" r:id="rId59"/>
    <p:sldId id="409" r:id="rId60"/>
    <p:sldId id="410" r:id="rId61"/>
    <p:sldId id="411" r:id="rId62"/>
    <p:sldId id="416" r:id="rId63"/>
    <p:sldId id="419" r:id="rId64"/>
    <p:sldId id="390" r:id="rId65"/>
    <p:sldId id="391" r:id="rId66"/>
    <p:sldId id="402" r:id="rId67"/>
    <p:sldId id="405" r:id="rId68"/>
    <p:sldId id="403" r:id="rId69"/>
    <p:sldId id="406" r:id="rId70"/>
    <p:sldId id="382" r:id="rId71"/>
    <p:sldId id="366" r:id="rId72"/>
    <p:sldId id="370" r:id="rId73"/>
    <p:sldId id="372" r:id="rId74"/>
    <p:sldId id="373" r:id="rId75"/>
    <p:sldId id="378" r:id="rId76"/>
    <p:sldId id="379" r:id="rId77"/>
    <p:sldId id="380" r:id="rId78"/>
    <p:sldId id="381" r:id="rId79"/>
    <p:sldId id="367" r:id="rId80"/>
    <p:sldId id="364" r:id="rId81"/>
    <p:sldId id="365" r:id="rId82"/>
    <p:sldId id="361" r:id="rId83"/>
    <p:sldId id="353" r:id="rId84"/>
    <p:sldId id="351" r:id="rId85"/>
    <p:sldId id="362" r:id="rId86"/>
    <p:sldId id="356" r:id="rId87"/>
    <p:sldId id="349" r:id="rId88"/>
    <p:sldId id="348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58"/>
            <p14:sldId id="446"/>
            <p14:sldId id="454"/>
            <p14:sldId id="441"/>
            <p14:sldId id="431"/>
            <p14:sldId id="407"/>
            <p14:sldId id="408"/>
            <p14:sldId id="433"/>
            <p14:sldId id="439"/>
            <p14:sldId id="450"/>
            <p14:sldId id="432"/>
            <p14:sldId id="437"/>
            <p14:sldId id="453"/>
            <p14:sldId id="452"/>
            <p14:sldId id="455"/>
            <p14:sldId id="449"/>
            <p14:sldId id="456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0.xml"/><Relationship Id="rId4" Type="http://schemas.openxmlformats.org/officeDocument/2006/relationships/slide" Target="slide8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2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7" Type="http://schemas.openxmlformats.org/officeDocument/2006/relationships/slide" Target="slide82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5.xml"/><Relationship Id="rId4" Type="http://schemas.openxmlformats.org/officeDocument/2006/relationships/slide" Target="slide7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5" Type="http://schemas.openxmlformats.org/officeDocument/2006/relationships/slide" Target="slide65.xml"/><Relationship Id="rId4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2d backbone: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367796" y="606050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356203-0D9F-4BAA-9B61-C9E971008A12}"/>
              </a:ext>
            </a:extLst>
          </p:cNvPr>
          <p:cNvSpPr txBox="1"/>
          <p:nvPr/>
        </p:nvSpPr>
        <p:spPr>
          <a:xfrm>
            <a:off x="4661945" y="36810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(C, H, W)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4881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3d backbone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spatial_size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3. </a:t>
            </a:r>
            <a:r>
              <a:rPr lang="zh-CN" altLang="en-US" sz="1600"/>
              <a:t>极其注意传参顺序以及返回值顺序（有多个返回值的话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0117436"/>
                  </p:ext>
                </p:extLst>
              </p:nvPr>
            </p:nvGraphicFramePr>
            <p:xfrm>
              <a:off x="376562" y="0"/>
              <a:ext cx="8460421" cy="7478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0117436"/>
                  </p:ext>
                </p:extLst>
              </p:nvPr>
            </p:nvGraphicFramePr>
            <p:xfrm>
              <a:off x="376562" y="0"/>
              <a:ext cx="8460421" cy="7478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96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32058"/>
              </p:ext>
            </p:extLst>
          </p:nvPr>
        </p:nvGraphicFramePr>
        <p:xfrm>
          <a:off x="838200" y="1825625"/>
          <a:ext cx="6565009" cy="230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5717"/>
              </p:ext>
            </p:extLst>
          </p:nvPr>
        </p:nvGraphicFramePr>
        <p:xfrm>
          <a:off x="0" y="0"/>
          <a:ext cx="8460421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finished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5612</Words>
  <Application>Microsoft Office PowerPoint</Application>
  <PresentationFormat>宽屏</PresentationFormat>
  <Paragraphs>1116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5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611</cp:revision>
  <dcterms:created xsi:type="dcterms:W3CDTF">2020-11-13T13:05:14Z</dcterms:created>
  <dcterms:modified xsi:type="dcterms:W3CDTF">2021-05-03T09:28:47Z</dcterms:modified>
</cp:coreProperties>
</file>